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75" r:id="rId5"/>
    <p:sldId id="266" r:id="rId6"/>
    <p:sldId id="263" r:id="rId7"/>
    <p:sldId id="267" r:id="rId8"/>
    <p:sldId id="276" r:id="rId9"/>
    <p:sldId id="26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6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5BA3C7-9E9F-420D-80E0-5F9D24AB40E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D64E1C-A871-43D2-9608-0D5BE5BD5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6610A7-8C07-42BD-9CB0-5E4BBC5C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31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D06795-3009-4B99-85DA-E13F9B5920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302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F79EC-F44B-4046-B3B3-7564091A3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D1FD3-993E-4A92-A21C-905A274DF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C099B-85C1-4105-85F7-61B2D7BFB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A4B47-8EB9-42DF-A1BD-2BE4C8031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410B-9A1B-4DA1-A43D-720E2F684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94966-2A62-4A08-90D4-9F90393AD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8124-A0A4-45A8-9D80-868F6EA40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20FA9-2DC7-4AB0-983B-CFE42247B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8C5AC-D65B-40E9-80F6-AE3A7FCF8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FCCE1-DBA1-47BA-B091-38A0A9AC9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264F-CEC5-4258-9C3A-33B37C320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5E471-A87A-4ACD-BAD2-91CD4E8B5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alter.F.Moleski@nasa.gov" TargetMode="External"/><Relationship Id="rId2" Type="http://schemas.openxmlformats.org/officeDocument/2006/relationships/hyperlink" Target="mailto:jonathan.landis@ai-solution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sfcsoftball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2019 GSPSA Captain’s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March 20,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Improvements</a:t>
            </a:r>
          </a:p>
          <a:p>
            <a:pPr eaLnBrk="1" hangingPunct="1"/>
            <a:r>
              <a:rPr lang="en-US" dirty="0" smtClean="0"/>
              <a:t>Budget</a:t>
            </a:r>
          </a:p>
          <a:p>
            <a:pPr eaLnBrk="1" hangingPunct="1"/>
            <a:r>
              <a:rPr lang="en-US" dirty="0" smtClean="0"/>
              <a:t>Planned League Structure</a:t>
            </a:r>
          </a:p>
          <a:p>
            <a:pPr eaLnBrk="1" hangingPunct="1"/>
            <a:r>
              <a:rPr lang="en-US" dirty="0" smtClean="0"/>
              <a:t>Work Party Schedule</a:t>
            </a:r>
          </a:p>
          <a:p>
            <a:pPr eaLnBrk="1" hangingPunct="1"/>
            <a:r>
              <a:rPr lang="en-US" dirty="0" smtClean="0"/>
              <a:t>Schedule &amp; Future Meetings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Planned Improvements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Dirt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Repairs to Field #1 HR Net.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Miscellaneous </a:t>
            </a:r>
            <a:r>
              <a:rPr lang="en-US" dirty="0"/>
              <a:t>improvements and </a:t>
            </a:r>
            <a:r>
              <a:rPr lang="en-US" dirty="0" smtClean="0"/>
              <a:t>upkeep.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This is an ongoing process.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Budget</a:t>
            </a:r>
          </a:p>
        </p:txBody>
      </p:sp>
      <p:sp>
        <p:nvSpPr>
          <p:cNvPr id="4099" name="Rectangle 117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League Fees:</a:t>
            </a:r>
          </a:p>
          <a:p>
            <a:pPr lvl="1" eaLnBrk="1" hangingPunct="1"/>
            <a:r>
              <a:rPr lang="en-US" dirty="0" smtClean="0"/>
              <a:t>$875 per team for Monday &amp; Wednesday 5:30</a:t>
            </a:r>
          </a:p>
          <a:p>
            <a:pPr lvl="1" eaLnBrk="1" hangingPunct="1"/>
            <a:r>
              <a:rPr lang="en-US" dirty="0" smtClean="0"/>
              <a:t>Additional $650 per team for doubleheader league (Wednesday 6:45).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League 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828800"/>
            <a:ext cx="7010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Monday – 10 teams</a:t>
            </a:r>
          </a:p>
          <a:p>
            <a:pPr eaLnBrk="1" hangingPunct="1"/>
            <a:r>
              <a:rPr lang="en-US" dirty="0" smtClean="0"/>
              <a:t>Wednesday – </a:t>
            </a:r>
            <a:r>
              <a:rPr lang="en-US" dirty="0"/>
              <a:t>7</a:t>
            </a:r>
            <a:r>
              <a:rPr lang="en-US" dirty="0" smtClean="0"/>
              <a:t> teams</a:t>
            </a:r>
          </a:p>
          <a:p>
            <a:pPr eaLnBrk="1" hangingPunct="1"/>
            <a:r>
              <a:rPr lang="en-US" dirty="0" smtClean="0"/>
              <a:t>Wednesday 6:45 – 6 Teams (DHs)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Work Party Schedule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Thursdays 4 p.m. – Dark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z="2000" dirty="0" smtClean="0"/>
              <a:t>3/28 – Monday </a:t>
            </a:r>
            <a:r>
              <a:rPr lang="en-US" sz="2000" dirty="0" smtClean="0"/>
              <a:t>Teams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z="2000" dirty="0" smtClean="0"/>
              <a:t>4/4 – Wednesday </a:t>
            </a:r>
            <a:r>
              <a:rPr lang="en-US" sz="2000" dirty="0" smtClean="0"/>
              <a:t>Teams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z="2000" dirty="0" smtClean="0"/>
              <a:t>TBD – Make-up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Each team must perform </a:t>
            </a:r>
            <a:r>
              <a:rPr lang="en-US" sz="2400" u="sng" dirty="0" smtClean="0"/>
              <a:t>two (2)</a:t>
            </a:r>
            <a:r>
              <a:rPr lang="en-US" sz="2400" dirty="0" smtClean="0"/>
              <a:t> hours of work per </a:t>
            </a:r>
            <a:r>
              <a:rPr lang="en-US" sz="2400" dirty="0" smtClean="0"/>
              <a:t>Team</a:t>
            </a:r>
            <a:endParaRPr lang="en-US" sz="2400" dirty="0" smtClean="0"/>
          </a:p>
          <a:p>
            <a:pPr lvl="1" indent="-342900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$50/</a:t>
            </a:r>
            <a:r>
              <a:rPr lang="en-US" sz="2000" dirty="0" err="1" smtClean="0"/>
              <a:t>hr</a:t>
            </a:r>
            <a:r>
              <a:rPr lang="en-US" sz="2000" dirty="0" smtClean="0"/>
              <a:t> fine if not </a:t>
            </a:r>
            <a:r>
              <a:rPr lang="en-US" sz="2000" dirty="0" smtClean="0"/>
              <a:t>performed</a:t>
            </a:r>
            <a:endParaRPr lang="en-US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38100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Scheduled projects TBD</a:t>
            </a:r>
          </a:p>
          <a:p>
            <a:pPr eaLnBrk="1" hangingPunct="1"/>
            <a:r>
              <a:rPr lang="en-US" dirty="0" smtClean="0"/>
              <a:t>Captains and players are welcome to propose ideas!</a:t>
            </a:r>
          </a:p>
          <a:p>
            <a:pPr eaLnBrk="1" hangingPunct="1"/>
            <a:r>
              <a:rPr lang="en-US" dirty="0" smtClean="0"/>
              <a:t>Free beverages provided after the work parties!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League Schedule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Two weeks of practices.</a:t>
            </a:r>
          </a:p>
          <a:p>
            <a:pPr lvl="1" eaLnBrk="1" hangingPunct="1"/>
            <a:r>
              <a:rPr lang="en-US" dirty="0" smtClean="0"/>
              <a:t>March 25 &amp; 27, April 1 &amp; 3</a:t>
            </a:r>
          </a:p>
          <a:p>
            <a:pPr eaLnBrk="1" hangingPunct="1"/>
            <a:r>
              <a:rPr lang="en-US" dirty="0" smtClean="0"/>
              <a:t>Regular season begins </a:t>
            </a:r>
            <a:r>
              <a:rPr lang="en-US" u="sng" dirty="0" smtClean="0"/>
              <a:t>Monday April </a:t>
            </a:r>
            <a:r>
              <a:rPr lang="en-US" u="sng" dirty="0"/>
              <a:t>8</a:t>
            </a:r>
            <a:r>
              <a:rPr lang="en-US" u="sng" baseline="30000" dirty="0" smtClean="0"/>
              <a:t>th</a:t>
            </a:r>
          </a:p>
          <a:p>
            <a:pPr eaLnBrk="1" hangingPunct="1"/>
            <a:r>
              <a:rPr lang="en-US" dirty="0" smtClean="0"/>
              <a:t>Schedules to be sent out prior to April 5</a:t>
            </a:r>
            <a:r>
              <a:rPr lang="en-US" baseline="30000" dirty="0" smtClean="0"/>
              <a:t>th</a:t>
            </a:r>
          </a:p>
          <a:p>
            <a:pPr eaLnBrk="1" hangingPunct="1"/>
            <a:r>
              <a:rPr lang="en-US" dirty="0" smtClean="0"/>
              <a:t>Week of July 4</a:t>
            </a:r>
            <a:r>
              <a:rPr lang="en-US" baseline="30000" dirty="0" smtClean="0"/>
              <a:t>th</a:t>
            </a:r>
            <a:r>
              <a:rPr lang="en-US" dirty="0" smtClean="0"/>
              <a:t> (</a:t>
            </a:r>
            <a:r>
              <a:rPr lang="en-US" i="1" dirty="0" smtClean="0"/>
              <a:t>Thursday</a:t>
            </a:r>
            <a:r>
              <a:rPr lang="en-US" dirty="0" smtClean="0"/>
              <a:t>):</a:t>
            </a:r>
          </a:p>
          <a:p>
            <a:pPr lvl="1" eaLnBrk="1" hangingPunct="1"/>
            <a:r>
              <a:rPr lang="en-US" dirty="0" smtClean="0"/>
              <a:t>No games for Wednesday leagues on July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Monday will play on 7/1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Important Dates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305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Franchise Fees: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ASAP:  </a:t>
            </a:r>
            <a:r>
              <a:rPr lang="en-US" sz="2400" b="1" dirty="0" smtClean="0"/>
              <a:t>Deposits </a:t>
            </a:r>
            <a:r>
              <a:rPr lang="en-US" sz="2400" dirty="0" smtClean="0"/>
              <a:t>due - </a:t>
            </a:r>
            <a:r>
              <a:rPr lang="en-US" sz="2400" b="1" dirty="0" smtClean="0"/>
              <a:t>50%</a:t>
            </a:r>
            <a:r>
              <a:rPr lang="en-US" sz="2400" dirty="0" smtClean="0"/>
              <a:t> of Franchise Fee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April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– Next installment due – 25% of remaining owed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May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- Final date to pay </a:t>
            </a:r>
            <a:r>
              <a:rPr lang="en-US" sz="2400" b="1" dirty="0" smtClean="0"/>
              <a:t>remaining </a:t>
            </a:r>
            <a:r>
              <a:rPr lang="en-US" sz="2400" dirty="0" smtClean="0"/>
              <a:t>Franchise Fee without $50 late fee.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May 30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- Last </a:t>
            </a:r>
            <a:r>
              <a:rPr lang="en-US" sz="2400" dirty="0"/>
              <a:t>date to pay all Franchise Fees and </a:t>
            </a:r>
            <a:r>
              <a:rPr lang="en-US" sz="2400" dirty="0" smtClean="0"/>
              <a:t>any penalties </a:t>
            </a:r>
            <a:r>
              <a:rPr lang="en-US" sz="2400" dirty="0"/>
              <a:t>without removal from the </a:t>
            </a:r>
            <a:r>
              <a:rPr lang="en-US" sz="2400" dirty="0" smtClean="0"/>
              <a:t>league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April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- Rosters due, submitted through website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Week of </a:t>
            </a:r>
            <a:r>
              <a:rPr lang="en-US" sz="2800" smtClean="0"/>
              <a:t>April 1</a:t>
            </a:r>
            <a:r>
              <a:rPr lang="en-US" sz="2800" baseline="30000" smtClean="0"/>
              <a:t>st</a:t>
            </a:r>
            <a:r>
              <a:rPr lang="en-US" sz="2800" smtClean="0"/>
              <a:t> </a:t>
            </a:r>
            <a:r>
              <a:rPr lang="en-US" sz="2800" dirty="0" smtClean="0"/>
              <a:t>or before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game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Waivers submitted to League Commissioner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Closing Comments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Please e-mail any questions and suggestions you have to</a:t>
            </a:r>
          </a:p>
          <a:p>
            <a:pPr marL="0" indent="0" eaLnBrk="1" hangingPunct="1">
              <a:buNone/>
            </a:pPr>
            <a:r>
              <a:rPr lang="en-US" dirty="0" smtClean="0"/>
              <a:t>Jon Landis </a:t>
            </a:r>
            <a:r>
              <a:rPr lang="en-US" dirty="0" smtClean="0">
                <a:hlinkClick r:id="rId2"/>
              </a:rPr>
              <a:t>jonathan.landis@ai-solutions.com</a:t>
            </a:r>
            <a:r>
              <a:rPr lang="en-US" dirty="0" smtClean="0"/>
              <a:t> or Walt Moleski </a:t>
            </a:r>
            <a:r>
              <a:rPr lang="en-US" dirty="0" smtClean="0">
                <a:hlinkClick r:id="rId3"/>
              </a:rPr>
              <a:t>Walter.F.Moleski@nasa.gov</a:t>
            </a: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algn="ctr" eaLnBrk="1" hangingPunct="1">
              <a:buNone/>
            </a:pPr>
            <a:r>
              <a:rPr lang="en-US" dirty="0" smtClean="0"/>
              <a:t>GSPSA website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gsfcsoftball.org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303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Courier New</vt:lpstr>
      <vt:lpstr>Times New Roman</vt:lpstr>
      <vt:lpstr>Default Design</vt:lpstr>
      <vt:lpstr>2019 GSPSA Captain’s Meeting</vt:lpstr>
      <vt:lpstr>Agenda</vt:lpstr>
      <vt:lpstr>Planned Improvements</vt:lpstr>
      <vt:lpstr>Budget</vt:lpstr>
      <vt:lpstr>League Structure</vt:lpstr>
      <vt:lpstr>Work Party Schedule</vt:lpstr>
      <vt:lpstr>League Schedule</vt:lpstr>
      <vt:lpstr>Important Dates</vt:lpstr>
      <vt:lpstr>Closing Comments</vt:lpstr>
    </vt:vector>
  </TitlesOfParts>
  <Company>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2005 GSPSA Captain’s Mtg</dc:title>
  <dc:creator>landisj</dc:creator>
  <cp:lastModifiedBy>Moleski, Walter F. (GSFC-5820)</cp:lastModifiedBy>
  <cp:revision>109</cp:revision>
  <cp:lastPrinted>2018-03-06T16:10:40Z</cp:lastPrinted>
  <dcterms:created xsi:type="dcterms:W3CDTF">2005-03-15T14:07:16Z</dcterms:created>
  <dcterms:modified xsi:type="dcterms:W3CDTF">2019-03-19T17:11:45Z</dcterms:modified>
</cp:coreProperties>
</file>